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0CE020C-0AAC-4518-9670-C93533F6522E}">
  <a:tblStyle styleId="{10CE020C-0AAC-4518-9670-C93533F652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0_27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7" y="14470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{10CE020C-0AAC-4518-9670-C93533F6522E}</a:tableStyleId>
              </a:tblPr>
              <a:tblGrid>
                <a:gridCol w="2517000"/>
                <a:gridCol w="1361700"/>
                <a:gridCol w="1500625"/>
                <a:gridCol w="1424575"/>
                <a:gridCol w="1486850"/>
                <a:gridCol w="1486850"/>
              </a:tblGrid>
              <a:tr h="1009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Details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Step 1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Step 2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Step 3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Step 4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Step 5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4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did you do?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4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did you like?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4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did you not like?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SERVICE SAFARI AND SHADOWING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